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053EE7-2382-4A47-8FD0-69DE3108520C}">
          <p14:sldIdLst>
            <p14:sldId id="257"/>
            <p14:sldId id="256"/>
            <p14:sldId id="258"/>
            <p14:sldId id="259"/>
            <p14:sldId id="260"/>
          </p14:sldIdLst>
        </p14:section>
        <p14:section name="Untitled Section" id="{0250B4C4-80A9-4ECA-9C94-1DE395306B5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7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2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7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65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1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0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6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9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3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6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3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9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2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ktuYaCqj5k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s://www.connectsafely.org/wp-content/uploads/cropped-3000x1000-2.png&amp;imgrefurl=https://www.connectsafely.org/tips-to-help-stop-cyberbullying/&amp;h=410&amp;w=1500&amp;tbnid=X-HMC0G_mJNLxM:&amp;q=how+to+prevent+cyberbullying&amp;tbnh=58&amp;tbnw=214&amp;usg=AI4_-kQ1Iid_Vta1V0L1o7MId_71kOyAVw&amp;vet=1&amp;docid=14Lq8XkuPFh5BM&amp;sa=X&amp;ved=2ahUKEwj679av1ojfAhVGTBUIHaz4CaQQ9QEwAHoECAYQB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1355"/>
            <a:ext cx="8610600" cy="1336432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00B050"/>
                </a:solidFill>
              </a:rPr>
              <a:t>intr</a:t>
            </a:r>
            <a:r>
              <a:rPr lang="en-GB" sz="7200" dirty="0" smtClean="0">
                <a:solidFill>
                  <a:schemeClr val="accent2"/>
                </a:solidFill>
              </a:rPr>
              <a:t>oduc</a:t>
            </a:r>
            <a:r>
              <a:rPr lang="en-GB" sz="7200" dirty="0" smtClean="0">
                <a:solidFill>
                  <a:srgbClr val="00B0F0"/>
                </a:solidFill>
              </a:rPr>
              <a:t>tion</a:t>
            </a:r>
            <a:endParaRPr lang="en-GB" sz="7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7786"/>
            <a:ext cx="10820400" cy="46009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Made by saad ,</a:t>
            </a:r>
            <a:r>
              <a:rPr lang="en-GB" sz="3600" dirty="0" err="1" smtClean="0">
                <a:solidFill>
                  <a:srgbClr val="FFFF00"/>
                </a:solidFill>
              </a:rPr>
              <a:t>Ibraheem,and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Haroon.</a:t>
            </a:r>
            <a:endParaRPr lang="en-GB" sz="3600" dirty="0" smtClean="0">
              <a:solidFill>
                <a:srgbClr val="FFFF00"/>
              </a:solidFill>
            </a:endParaRPr>
          </a:p>
          <a:p>
            <a:r>
              <a:rPr lang="en-GB" sz="3600" dirty="0" smtClean="0">
                <a:solidFill>
                  <a:srgbClr val="FFFF00"/>
                </a:solidFill>
              </a:rPr>
              <a:t>These slides are going to be about internet safety /cyber bullying</a:t>
            </a:r>
            <a:r>
              <a:rPr lang="en-GB" sz="3600" dirty="0" smtClean="0">
                <a:solidFill>
                  <a:schemeClr val="accent6"/>
                </a:solidFill>
              </a:rPr>
              <a:t> </a:t>
            </a:r>
            <a:endParaRPr lang="en-GB" sz="36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87" y="3744485"/>
            <a:ext cx="3415079" cy="2135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13" y="3918236"/>
            <a:ext cx="4413887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7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41" y="1"/>
            <a:ext cx="11069728" cy="3157878"/>
          </a:xfrm>
        </p:spPr>
        <p:txBody>
          <a:bodyPr>
            <a:normAutofit/>
          </a:bodyPr>
          <a:lstStyle/>
          <a:p>
            <a:r>
              <a:rPr lang="en-GB" sz="5300" i="1" dirty="0" smtClean="0"/>
              <a:t>Cyber </a:t>
            </a:r>
            <a:r>
              <a:rPr lang="en-GB" sz="4800" i="1" dirty="0" smtClean="0"/>
              <a:t>bullying(internet safety</a:t>
            </a:r>
            <a:r>
              <a:rPr lang="en-GB" sz="5300" i="1" dirty="0" smtClean="0"/>
              <a:t>)                                                                   </a:t>
            </a:r>
            <a:r>
              <a:rPr lang="en-GB" i="1" dirty="0">
                <a:solidFill>
                  <a:srgbClr val="92D050"/>
                </a:solidFill>
              </a:rPr>
              <a:t/>
            </a:r>
            <a:br>
              <a:rPr lang="en-GB" i="1" dirty="0">
                <a:solidFill>
                  <a:srgbClr val="92D050"/>
                </a:solidFill>
              </a:rPr>
            </a:br>
            <a:r>
              <a:rPr lang="en-GB" i="1" dirty="0" smtClean="0">
                <a:solidFill>
                  <a:srgbClr val="92D050"/>
                </a:solidFill>
              </a:rPr>
              <a:t/>
            </a:r>
            <a:br>
              <a:rPr lang="en-GB" i="1" dirty="0" smtClean="0">
                <a:solidFill>
                  <a:srgbClr val="92D050"/>
                </a:solidFill>
              </a:rPr>
            </a:br>
            <a:endParaRPr lang="en-GB" i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632200"/>
            <a:ext cx="9448800" cy="685800"/>
          </a:xfrm>
        </p:spPr>
        <p:txBody>
          <a:bodyPr>
            <a:normAutofit fontScale="25000" lnSpcReduction="20000"/>
          </a:bodyPr>
          <a:lstStyle/>
          <a:p>
            <a:endParaRPr lang="en-GB" sz="6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3200" i="1" dirty="0" smtClean="0"/>
              <a:t>               </a:t>
            </a:r>
            <a:endParaRPr lang="en-GB" sz="3200" i="1" dirty="0">
              <a:solidFill>
                <a:srgbClr val="FF0000"/>
              </a:solidFill>
            </a:endParaRPr>
          </a:p>
          <a:p>
            <a:r>
              <a:rPr lang="en-GB" sz="3200" i="1" dirty="0"/>
              <a:t> </a:t>
            </a:r>
            <a:r>
              <a:rPr lang="en-GB" sz="3200" i="1" dirty="0" smtClean="0"/>
              <a:t>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35" y="2080531"/>
            <a:ext cx="3505355" cy="2629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04" y="1369827"/>
            <a:ext cx="2787831" cy="3576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8" y="2343955"/>
            <a:ext cx="4056991" cy="30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C000"/>
                </a:solidFill>
              </a:rPr>
              <a:t>What is </a:t>
            </a:r>
            <a:r>
              <a:rPr lang="en-GB" sz="4000" dirty="0" smtClean="0">
                <a:solidFill>
                  <a:srgbClr val="FF0000"/>
                </a:solidFill>
              </a:rPr>
              <a:t>cyber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</a:rPr>
              <a:t>bullying?</a:t>
            </a:r>
            <a:endParaRPr lang="en-GB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Cyber bullying is when you are or someone is getting bullied online it is also some insults you , threatens you or tells you make information about them then maybe starts to cyber bully you 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Here is a short video on </a:t>
            </a:r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yber bulling to get </a:t>
            </a:r>
          </a:p>
          <a:p>
            <a:pPr marL="0" indent="0">
              <a:buNone/>
            </a:pPr>
            <a:r>
              <a:rPr lang="en-GB" dirty="0" smtClean="0"/>
              <a:t>a better understanding </a:t>
            </a:r>
          </a:p>
          <a:p>
            <a:pPr marL="0" indent="0">
              <a:buNone/>
            </a:pPr>
            <a:r>
              <a:rPr lang="en-GB" dirty="0"/>
              <a:t>o</a:t>
            </a:r>
            <a:r>
              <a:rPr lang="en-GB" dirty="0" smtClean="0"/>
              <a:t>f what cyber bullying is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382" y="3581820"/>
            <a:ext cx="3200618" cy="1815415"/>
          </a:xfrm>
          <a:prstGeom prst="rect">
            <a:avLst/>
          </a:prstGeom>
        </p:spPr>
      </p:pic>
      <p:pic>
        <p:nvPicPr>
          <p:cNvPr id="5" name="XktuYaCqj5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71608" y="2908982"/>
            <a:ext cx="4790082" cy="33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72533"/>
            <a:ext cx="8737600" cy="1684868"/>
          </a:xfrm>
          <a:pattFill prst="openDmnd">
            <a:fgClr>
              <a:schemeClr val="accent6"/>
            </a:fgClr>
            <a:bgClr>
              <a:srgbClr val="92D050"/>
            </a:bgClr>
          </a:pattFill>
        </p:spPr>
        <p:txBody>
          <a:bodyPr/>
          <a:lstStyle/>
          <a:p>
            <a:r>
              <a:rPr lang="en-GB" dirty="0" smtClean="0"/>
              <a:t>How to prevent cyber bullying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7030A0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Know its not your fault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Don’t respond or retaliate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Save the evidence</a:t>
            </a: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Tell the person to stop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Reach out for help-if the behaviour is </a:t>
            </a:r>
            <a:r>
              <a:rPr lang="en-GB" dirty="0" smtClean="0">
                <a:solidFill>
                  <a:srgbClr val="00B0F0"/>
                </a:solidFill>
              </a:rPr>
              <a:t>really upsetting you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Use available tech tools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Protect your accounts</a:t>
            </a:r>
          </a:p>
          <a:p>
            <a:pPr marL="0" indent="0">
              <a:buNone/>
            </a:pPr>
            <a:r>
              <a:rPr lang="en-GB" dirty="0" smtClean="0"/>
              <a:t>If someone you know is getting bullied on social media take action!!!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3" y="2878666"/>
            <a:ext cx="4724400" cy="2912533"/>
          </a:xfrm>
          <a:solidFill>
            <a:srgbClr val="FF0000"/>
          </a:solidFill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2038350" cy="6617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ar-IQ" sz="900" b="0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</a:t>
            </a:r>
            <a:r>
              <a:rPr kumimoji="0" lang="en-GB" altLang="ar-IQ" sz="3400" b="0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ar-IQ" sz="900" b="0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                    </a:t>
            </a:r>
            <a:endParaRPr kumimoji="0" lang="en-GB" altLang="ar-IQ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AutoShape 2" descr="Image result for how to prevent cyberbullyi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1750" y="0"/>
            <a:ext cx="20383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4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909120"/>
            <a:ext cx="74458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clus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ion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354" y="2438400"/>
            <a:ext cx="1106658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Living in the 21</a:t>
            </a:r>
            <a:r>
              <a:rPr lang="en-GB" sz="3200" baseline="30000" dirty="0" smtClean="0">
                <a:solidFill>
                  <a:schemeClr val="bg1"/>
                </a:solidFill>
              </a:rPr>
              <a:t>st</a:t>
            </a:r>
            <a:r>
              <a:rPr lang="en-GB" sz="3200" dirty="0" smtClean="0">
                <a:solidFill>
                  <a:schemeClr val="bg1"/>
                </a:solidFill>
              </a:rPr>
              <a:t> century it is important to know what goes on in the cyber world &lt;hope this presentation helps to understand and learn something new which you might have not known before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419" y="5318649"/>
            <a:ext cx="9568645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FOR WATCHING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157" y="517071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185</TotalTime>
  <Words>179</Words>
  <Application>Microsoft Office PowerPoint</Application>
  <PresentationFormat>Widescreen</PresentationFormat>
  <Paragraphs>30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introduction</vt:lpstr>
      <vt:lpstr>Cyber bullying(internet safety)                                                                     </vt:lpstr>
      <vt:lpstr>What is cyber bullying?</vt:lpstr>
      <vt:lpstr>How to prevent cyber bullying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safety</dc:title>
  <dc:creator>'E-Police'</dc:creator>
  <cp:lastModifiedBy>'E-Police'</cp:lastModifiedBy>
  <cp:revision>22</cp:revision>
  <dcterms:created xsi:type="dcterms:W3CDTF">2002-01-01T00:05:13Z</dcterms:created>
  <dcterms:modified xsi:type="dcterms:W3CDTF">2018-12-07T15:13:52Z</dcterms:modified>
</cp:coreProperties>
</file>